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86" y="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17B4C-0756-24BC-8194-C4A69E942B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EE0934-AE2B-1E9F-37C4-4F4BADF44E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C76DC0-8B58-A51E-E708-577320C08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0F233-1BE7-4077-990E-25DD5442C807}" type="datetimeFigureOut">
              <a:rPr lang="en-AU" smtClean="0"/>
              <a:t>1/02/2023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C01383-0159-8713-77E0-89DCAE9E5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74BA7C-6D82-E585-3D8A-5FBA50838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48AC-5372-4DE3-8C4D-A6B47C6B3C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6843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BC4E5-AA82-9E93-52BC-F754CCDC8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578561-7D1D-D0C1-A226-E8738F9D96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BF6FF2-ACB3-9447-4F1E-260F23247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0F233-1BE7-4077-990E-25DD5442C807}" type="datetimeFigureOut">
              <a:rPr lang="en-AU" smtClean="0"/>
              <a:t>1/02/2023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33BB98-2C2D-EADA-91F0-71A4F08B8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4B01DC-79CD-89F3-756D-1814B48CC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48AC-5372-4DE3-8C4D-A6B47C6B3C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34998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746900-7C8A-16DB-0057-2EB2C69468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BB8BB9-E775-FF0C-09E5-A3539FD55F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0B054-B4F2-E3F5-3BE2-5D6A8AE3E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0F233-1BE7-4077-990E-25DD5442C807}" type="datetimeFigureOut">
              <a:rPr lang="en-AU" smtClean="0"/>
              <a:t>1/02/2023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EFA753-7D22-7307-D772-A2B1FC157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F79BC2-B797-048C-612E-F699BEC82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48AC-5372-4DE3-8C4D-A6B47C6B3C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2461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17183-3904-FEA8-7950-BB42F10E3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05AB13-F489-1AD3-96C4-181236331C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E221B0-8FA0-7EB4-E2D2-6CFAFD2D1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0F233-1BE7-4077-990E-25DD5442C807}" type="datetimeFigureOut">
              <a:rPr lang="en-AU" smtClean="0"/>
              <a:t>1/02/2023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C7CB07-F03E-5BE9-36C2-473CDFC48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7F3017-295F-C005-B5B2-EDB3C7629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48AC-5372-4DE3-8C4D-A6B47C6B3C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74583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D629F-FE5C-F357-A862-051156B2B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7189F5-8656-41D2-82FD-5B545A446D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EEBFF6-5C57-6B84-EAED-804B9D80F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0F233-1BE7-4077-990E-25DD5442C807}" type="datetimeFigureOut">
              <a:rPr lang="en-AU" smtClean="0"/>
              <a:t>1/02/2023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6926AA-F94C-8A6D-2932-4118BA857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D718E7-173E-4638-DC3D-7DA3DB6A0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48AC-5372-4DE3-8C4D-A6B47C6B3C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28380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57E3E-EDE4-9E14-B854-D069CD14A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EC22E5-B75F-CF85-725C-2885F7109E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2C81D7-46E7-0AE3-A4BD-BC53F22F98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CF7FD5-6B24-CDF3-5559-77386FAB6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0F233-1BE7-4077-990E-25DD5442C807}" type="datetimeFigureOut">
              <a:rPr lang="en-AU" smtClean="0"/>
              <a:t>1/02/2023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A2E73B-E258-9AA1-F5B2-3DFC4E209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B182E9-219E-0528-B54E-3B7927507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48AC-5372-4DE3-8C4D-A6B47C6B3C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62481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0D3A8-5574-D0BE-3448-A91F031DD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66298-CF98-BDE5-165E-444AB4EC7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6B0C8D-6010-12FE-71E1-37A1C1FD1A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5858B6-2DE3-B79A-8D95-9E9388603F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8427E0-A3D3-20EC-DFD8-1734AC4A5D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A69DFB-A70A-33BC-2178-E3FD03DCD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0F233-1BE7-4077-990E-25DD5442C807}" type="datetimeFigureOut">
              <a:rPr lang="en-AU" smtClean="0"/>
              <a:t>1/02/2023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715F19-B6BC-B511-30C0-FE97CA39A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1BA01D-E4F3-A466-0FB1-98277668D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48AC-5372-4DE3-8C4D-A6B47C6B3C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66349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27E00-7ED5-6666-430F-56F48A54B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3E63C4-3A35-FA19-09AF-1DE28A96C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0F233-1BE7-4077-990E-25DD5442C807}" type="datetimeFigureOut">
              <a:rPr lang="en-AU" smtClean="0"/>
              <a:t>1/02/2023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C6E48D-1AE6-793F-CD56-92D809521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6EB109-AE4B-A5C9-7897-E72EB0A24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48AC-5372-4DE3-8C4D-A6B47C6B3C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91270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AAB435-2DA7-4296-7B5D-5667A7299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0F233-1BE7-4077-990E-25DD5442C807}" type="datetimeFigureOut">
              <a:rPr lang="en-AU" smtClean="0"/>
              <a:t>1/02/2023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C2FD9E-7BE8-76D1-2F40-8AEDCB9E6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E1E360-7D22-5ABD-5D80-B6FDAF0DB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48AC-5372-4DE3-8C4D-A6B47C6B3C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92898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9B429-445D-7D7C-9F5F-3568E08E8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9A9C84-E466-61DC-6DEF-34FA3D9454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C66795-9F49-946C-A259-6F3993335C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3430F6-3345-BF93-D396-9656BC851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0F233-1BE7-4077-990E-25DD5442C807}" type="datetimeFigureOut">
              <a:rPr lang="en-AU" smtClean="0"/>
              <a:t>1/02/2023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FB4F35-0CCB-7A96-C76C-39C76E99E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7628EF-DC7D-FE81-B62E-AA3A734ED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48AC-5372-4DE3-8C4D-A6B47C6B3C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59145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D32EF-A8C5-B087-88E7-803526F22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59E4F7-D263-6A0B-7EC2-3A4F730A62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EF9878-35C7-2697-F79A-50387F807D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407872-528A-A848-3910-A725C860C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0F233-1BE7-4077-990E-25DD5442C807}" type="datetimeFigureOut">
              <a:rPr lang="en-AU" smtClean="0"/>
              <a:t>1/02/2023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180F9B-1580-0CD8-D427-924F06001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105191-DECA-2D70-66AD-778F56187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48AC-5372-4DE3-8C4D-A6B47C6B3C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37034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C79DEC-89DF-9461-7D43-7881557BB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E6223D-BF56-9E69-57D4-837B407550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AB72AA-3461-12BD-3BB2-5D69A9B10F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0F233-1BE7-4077-990E-25DD5442C807}" type="datetimeFigureOut">
              <a:rPr lang="en-AU" smtClean="0"/>
              <a:t>1/02/2023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7C65E9-B9C7-237F-740D-E5122EFBBF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D1F9E2-48DA-B1EB-B5B3-7B0BB723C5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F48AC-5372-4DE3-8C4D-A6B47C6B3C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29561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theartist.me/art-in-the-city/africa/egypt-art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nature&#10;&#10;Description automatically generated">
            <a:extLst>
              <a:ext uri="{FF2B5EF4-FFF2-40B4-BE49-F238E27FC236}">
                <a16:creationId xmlns:a16="http://schemas.microsoft.com/office/drawing/2014/main" id="{216072D1-764D-46F6-4C6E-D707D2340A1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3596" r="7515"/>
          <a:stretch/>
        </p:blipFill>
        <p:spPr>
          <a:xfrm>
            <a:off x="-3048" y="0"/>
            <a:ext cx="12191999" cy="6858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0E64F5-EBC8-5BA4-BC51-13309E5270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072043"/>
            <a:ext cx="10058400" cy="12827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endParaRPr lang="en-AU" dirty="0">
              <a:solidFill>
                <a:srgbClr val="FFFFFF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029EF80-3AA1-4DD8-7B22-67D7DC04EB81}"/>
              </a:ext>
            </a:extLst>
          </p:cNvPr>
          <p:cNvSpPr/>
          <p:nvPr/>
        </p:nvSpPr>
        <p:spPr>
          <a:xfrm>
            <a:off x="4348356" y="2421655"/>
            <a:ext cx="5069357" cy="340800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600" b="1" dirty="0">
                <a:solidFill>
                  <a:schemeClr val="tx1"/>
                </a:solidFill>
              </a:rPr>
              <a:t>WELCOME TO EGYPT </a:t>
            </a:r>
          </a:p>
          <a:p>
            <a:pPr algn="ctr"/>
            <a:r>
              <a:rPr lang="en-AU" sz="3600" b="1" dirty="0">
                <a:solidFill>
                  <a:schemeClr val="tx1"/>
                </a:solidFill>
              </a:rPr>
              <a:t>EXCLUSIVE OFFER</a:t>
            </a:r>
          </a:p>
          <a:p>
            <a:pPr algn="ctr"/>
            <a:r>
              <a:rPr lang="en-AU" sz="2000" b="1" dirty="0">
                <a:solidFill>
                  <a:schemeClr val="tx1"/>
                </a:solidFill>
              </a:rPr>
              <a:t>  *10 days/9 nights </a:t>
            </a:r>
            <a:r>
              <a:rPr lang="en-AU" sz="1200" b="1" dirty="0">
                <a:solidFill>
                  <a:schemeClr val="tx1"/>
                </a:solidFill>
              </a:rPr>
              <a:t>(*land arrangements)</a:t>
            </a:r>
          </a:p>
          <a:p>
            <a:pPr algn="ctr"/>
            <a:r>
              <a:rPr lang="en-AU" sz="1200" b="1" dirty="0">
                <a:solidFill>
                  <a:schemeClr val="tx1"/>
                </a:solidFill>
              </a:rPr>
              <a:t>From</a:t>
            </a:r>
            <a:r>
              <a:rPr lang="en-AU" sz="2000" b="1" dirty="0">
                <a:solidFill>
                  <a:schemeClr val="tx1"/>
                </a:solidFill>
              </a:rPr>
              <a:t> </a:t>
            </a:r>
            <a:r>
              <a:rPr lang="en-AU" sz="1000" b="1" dirty="0">
                <a:solidFill>
                  <a:schemeClr val="tx1"/>
                </a:solidFill>
              </a:rPr>
              <a:t>only</a:t>
            </a:r>
            <a:r>
              <a:rPr lang="en-AU" sz="2000" b="1" dirty="0">
                <a:solidFill>
                  <a:schemeClr val="tx1"/>
                </a:solidFill>
              </a:rPr>
              <a:t> USD$2500 </a:t>
            </a:r>
            <a:r>
              <a:rPr lang="en-AU" sz="1200" b="1" dirty="0">
                <a:solidFill>
                  <a:schemeClr val="tx1"/>
                </a:solidFill>
              </a:rPr>
              <a:t>per person twin share Ex Sydney</a:t>
            </a:r>
          </a:p>
          <a:p>
            <a:pPr algn="ctr"/>
            <a:r>
              <a:rPr lang="en-AU" b="1" dirty="0">
                <a:solidFill>
                  <a:schemeClr val="tx1"/>
                </a:solidFill>
              </a:rPr>
              <a:t>Includes:</a:t>
            </a:r>
          </a:p>
          <a:p>
            <a:pPr algn="ctr"/>
            <a:r>
              <a:rPr lang="en-AU" b="1" dirty="0">
                <a:solidFill>
                  <a:schemeClr val="tx1"/>
                </a:solidFill>
              </a:rPr>
              <a:t> </a:t>
            </a:r>
            <a:r>
              <a:rPr lang="en-AU" sz="1600" b="1" dirty="0">
                <a:solidFill>
                  <a:schemeClr val="tx1"/>
                </a:solidFill>
              </a:rPr>
              <a:t>Return Economy Class Airfares, Hotels 5*,</a:t>
            </a:r>
          </a:p>
          <a:p>
            <a:pPr algn="ctr"/>
            <a:r>
              <a:rPr lang="en-AU" sz="1600" b="1" dirty="0">
                <a:solidFill>
                  <a:schemeClr val="tx1"/>
                </a:solidFill>
              </a:rPr>
              <a:t> tours + so much more…</a:t>
            </a:r>
          </a:p>
          <a:p>
            <a:pPr algn="ctr"/>
            <a:r>
              <a:rPr lang="en-AU" sz="1200" b="1" dirty="0">
                <a:solidFill>
                  <a:schemeClr val="tx1"/>
                </a:solidFill>
              </a:rPr>
              <a:t>(*Subject to availability, seasonality, conditions may apply)</a:t>
            </a:r>
          </a:p>
          <a:p>
            <a:pPr algn="ctr"/>
            <a:r>
              <a:rPr lang="en-AU" sz="1400" b="1" dirty="0">
                <a:solidFill>
                  <a:schemeClr val="tx1"/>
                </a:solidFill>
              </a:rPr>
              <a:t>Valid from 1</a:t>
            </a:r>
            <a:r>
              <a:rPr lang="en-AU" sz="1400" b="1" baseline="30000" dirty="0">
                <a:solidFill>
                  <a:schemeClr val="tx1"/>
                </a:solidFill>
              </a:rPr>
              <a:t>st</a:t>
            </a:r>
            <a:r>
              <a:rPr lang="en-AU" sz="1400" b="1" dirty="0">
                <a:solidFill>
                  <a:schemeClr val="tx1"/>
                </a:solidFill>
              </a:rPr>
              <a:t> Feb,23 to 31 Dec, 23 </a:t>
            </a:r>
          </a:p>
          <a:p>
            <a:pPr algn="ctr"/>
            <a:r>
              <a:rPr lang="en-AU" sz="1400" b="1" dirty="0">
                <a:solidFill>
                  <a:schemeClr val="tx1"/>
                </a:solidFill>
              </a:rPr>
              <a:t>Enquiries: info@gatewaytravel.com.au</a:t>
            </a:r>
          </a:p>
        </p:txBody>
      </p:sp>
      <p:pic>
        <p:nvPicPr>
          <p:cNvPr id="12" name="Picture 11" descr="Logo, company name&#10;&#10;Description automatically generated">
            <a:extLst>
              <a:ext uri="{FF2B5EF4-FFF2-40B4-BE49-F238E27FC236}">
                <a16:creationId xmlns:a16="http://schemas.microsoft.com/office/drawing/2014/main" id="{11E887E0-0E02-D5C8-1331-18AE384302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2597" y="5435875"/>
            <a:ext cx="1474014" cy="141960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7707852-2668-109D-521C-170EECB9D1D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6779" y="5828950"/>
            <a:ext cx="2362172" cy="1090459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CE9EFA42-58F6-8225-9E2A-9B8578DB43F8}"/>
              </a:ext>
            </a:extLst>
          </p:cNvPr>
          <p:cNvSpPr/>
          <p:nvPr/>
        </p:nvSpPr>
        <p:spPr>
          <a:xfrm>
            <a:off x="4348355" y="5828950"/>
            <a:ext cx="5069358" cy="1012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/>
              <a:t>https://www.gatewaytravel.com.au/</a:t>
            </a:r>
          </a:p>
        </p:txBody>
      </p:sp>
    </p:spTree>
    <p:extLst>
      <p:ext uri="{BB962C8B-B14F-4D97-AF65-F5344CB8AC3E}">
        <p14:creationId xmlns:p14="http://schemas.microsoft.com/office/powerpoint/2010/main" val="1846731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86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Tonia Kisliakov</dc:creator>
  <cp:lastModifiedBy>Tonia Kisliakov</cp:lastModifiedBy>
  <cp:revision>3</cp:revision>
  <dcterms:created xsi:type="dcterms:W3CDTF">2023-01-31T21:24:36Z</dcterms:created>
  <dcterms:modified xsi:type="dcterms:W3CDTF">2023-01-31T22:16:19Z</dcterms:modified>
</cp:coreProperties>
</file>